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handoutMasterIdLst>
    <p:handoutMasterId r:id="rId3"/>
  </p:handoutMasterIdLst>
  <p:sldIdLst>
    <p:sldId id="256" r:id="rId2"/>
  </p:sldIdLst>
  <p:sldSz cx="6858000" cy="9144000" type="letter"/>
  <p:notesSz cx="7045325" cy="9345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70" autoAdjust="0"/>
    <p:restoredTop sz="90929"/>
  </p:normalViewPr>
  <p:slideViewPr>
    <p:cSldViewPr>
      <p:cViewPr varScale="1">
        <p:scale>
          <a:sx n="58" d="100"/>
          <a:sy n="58" d="100"/>
        </p:scale>
        <p:origin x="-2220" y="-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276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62" tIns="46831" rIns="93662" bIns="46831" numCol="1" anchor="t" anchorCtr="0" compatLnSpc="1">
            <a:prstTxWarp prst="textNoShape">
              <a:avLst/>
            </a:prstTxWarp>
          </a:bodyPr>
          <a:lstStyle>
            <a:lvl1pPr defTabSz="9366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2563" y="0"/>
            <a:ext cx="30527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62" tIns="46831" rIns="93662" bIns="46831" numCol="1" anchor="t" anchorCtr="0" compatLnSpc="1">
            <a:prstTxWarp prst="textNoShape">
              <a:avLst/>
            </a:prstTxWarp>
          </a:bodyPr>
          <a:lstStyle>
            <a:lvl1pPr algn="r" defTabSz="9366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78888"/>
            <a:ext cx="305276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62" tIns="46831" rIns="93662" bIns="46831" numCol="1" anchor="b" anchorCtr="0" compatLnSpc="1">
            <a:prstTxWarp prst="textNoShape">
              <a:avLst/>
            </a:prstTxWarp>
          </a:bodyPr>
          <a:lstStyle>
            <a:lvl1pPr defTabSz="9366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2563" y="8878888"/>
            <a:ext cx="305276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62" tIns="46831" rIns="93662" bIns="46831" numCol="1" anchor="b" anchorCtr="0" compatLnSpc="1">
            <a:prstTxWarp prst="textNoShape">
              <a:avLst/>
            </a:prstTxWarp>
          </a:bodyPr>
          <a:lstStyle>
            <a:lvl1pPr algn="r" defTabSz="936625">
              <a:defRPr sz="1200"/>
            </a:lvl1pPr>
          </a:lstStyle>
          <a:p>
            <a:pPr>
              <a:defRPr/>
            </a:pPr>
            <a:fld id="{93772721-26E2-4B74-890B-23171A4713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7961313"/>
            <a:ext cx="6858000" cy="1182687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6350" y="8070850"/>
            <a:ext cx="1685925" cy="95091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70063" y="8058150"/>
            <a:ext cx="5087937" cy="9525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771650" y="5384800"/>
            <a:ext cx="4857750" cy="24384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71650" y="8066716"/>
            <a:ext cx="5029200" cy="9144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57150" y="8091488"/>
            <a:ext cx="1543050" cy="9144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563688" y="315913"/>
            <a:ext cx="4400550" cy="48577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000750" y="304800"/>
            <a:ext cx="628650" cy="508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AD56AB8-E228-4739-987A-2084460425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486" y="304800"/>
            <a:ext cx="6115050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9486" y="2133600"/>
            <a:ext cx="6115050" cy="599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879E4-D0C3-4A4E-AECF-C887E5F6D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2032000"/>
            <a:ext cx="6858000" cy="1524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133600"/>
            <a:ext cx="971550" cy="13208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28700" y="2133600"/>
            <a:ext cx="5829300" cy="13208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3657601"/>
            <a:ext cx="5342335" cy="2230967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133600"/>
            <a:ext cx="5715000" cy="13208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2336800"/>
            <a:ext cx="971550" cy="935038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5D68EF1-30F0-47C8-91D2-D99F236F21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2119423"/>
            <a:ext cx="291465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3633676" y="2119423"/>
            <a:ext cx="2914650" cy="609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75EBCC8-8ABA-409A-9C6F-41B95159BD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364067"/>
            <a:ext cx="6115050" cy="115993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3251200"/>
            <a:ext cx="2914650" cy="47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3600450" y="3251200"/>
            <a:ext cx="2914650" cy="47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457200" y="2336800"/>
            <a:ext cx="2914650" cy="85344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3600450" y="2336800"/>
            <a:ext cx="2914650" cy="85344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068F93E-9387-4A58-B8BF-B41A1C6B4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85A50-F9D2-483B-8284-7F66839344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8331200"/>
            <a:ext cx="400050" cy="508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32CE825-00E5-41A4-ABD2-6B3D7FD63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4067"/>
            <a:ext cx="6057900" cy="1159933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336800"/>
            <a:ext cx="1200150" cy="5791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771650" y="2336800"/>
            <a:ext cx="4800600" cy="5892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45190-C7B7-46EE-9AD6-D5EB020EB6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6350" y="6096000"/>
            <a:ext cx="6858000" cy="11826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6350" y="6218238"/>
            <a:ext cx="1096963" cy="9509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58875" y="6205538"/>
            <a:ext cx="5699125" cy="9509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085850" y="0"/>
            <a:ext cx="76200" cy="91567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0150" y="7315200"/>
            <a:ext cx="5486400" cy="9144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6197600"/>
            <a:ext cx="5486400" cy="9144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70432" y="0"/>
            <a:ext cx="5687568" cy="6091936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4686300" y="8331200"/>
            <a:ext cx="2000250" cy="487363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6223000"/>
            <a:ext cx="1085850" cy="884238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3B8C13CC-ABC8-47ED-AE83-0542C5B6B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200150" y="8331200"/>
            <a:ext cx="3429000" cy="487363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C7421-EFCB-4679-8C7B-5A99F9242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4572000" y="0"/>
            <a:ext cx="239713" cy="9144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606925" y="812800"/>
            <a:ext cx="171450" cy="83312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06925" y="0"/>
            <a:ext cx="171450" cy="7112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14900" y="812801"/>
            <a:ext cx="1543050" cy="73554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171950" cy="735541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914900" y="8331200"/>
            <a:ext cx="1657350" cy="4873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" y="8331200"/>
            <a:ext cx="4179888" cy="4873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4337050" y="263525"/>
            <a:ext cx="711200" cy="1841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319A0-C647-4881-96DD-44047F3CC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611505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8788" y="2133600"/>
            <a:ext cx="6115050" cy="603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0" y="8331200"/>
            <a:ext cx="2000250" cy="487363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8331200"/>
            <a:ext cx="4065588" cy="487363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646238"/>
            <a:ext cx="6858000" cy="427037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706563"/>
            <a:ext cx="400050" cy="3048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2913" y="1706563"/>
            <a:ext cx="6415087" cy="3048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697038"/>
            <a:ext cx="400050" cy="32543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A871E2-92F5-40AE-88B3-F2B33F97E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2" r:id="rId2"/>
    <p:sldLayoutId id="2147483777" r:id="rId3"/>
    <p:sldLayoutId id="2147483778" r:id="rId4"/>
    <p:sldLayoutId id="2147483779" r:id="rId5"/>
    <p:sldLayoutId id="2147483773" r:id="rId6"/>
    <p:sldLayoutId id="2147483780" r:id="rId7"/>
    <p:sldLayoutId id="2147483774" r:id="rId8"/>
    <p:sldLayoutId id="2147483781" r:id="rId9"/>
    <p:sldLayoutId id="2147483775" r:id="rId10"/>
    <p:sldLayoutId id="21474837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1143000" y="4267200"/>
            <a:ext cx="4857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147" name="WordArt 4"/>
          <p:cNvSpPr>
            <a:spLocks noChangeArrowheads="1" noChangeShapeType="1" noTextEdit="1"/>
          </p:cNvSpPr>
          <p:nvPr/>
        </p:nvSpPr>
        <p:spPr bwMode="auto">
          <a:xfrm>
            <a:off x="1285860" y="1500166"/>
            <a:ext cx="4286280" cy="1252559"/>
          </a:xfrm>
          <a:prstGeom prst="rect">
            <a:avLst/>
          </a:prstGeom>
          <a:scene3d>
            <a:camera prst="perspectiveRelaxed"/>
            <a:lightRig rig="threePt" dir="t"/>
          </a:scene3d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>
              <a:defRPr/>
            </a:pPr>
            <a:r>
              <a:rPr lang="en-CA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TV HEAVEN</a:t>
            </a:r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0" y="117475"/>
            <a:ext cx="167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0" y="2928938"/>
            <a:ext cx="6858000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latin typeface="Vrinda" pitchFamily="34" charset="0"/>
                <a:cs typeface="Vrinda" pitchFamily="34" charset="0"/>
              </a:rPr>
              <a:t>                RECYCLE your old Bulky &amp; Heavy TV screens! </a:t>
            </a:r>
          </a:p>
          <a:p>
            <a:r>
              <a:rPr lang="en-US" sz="1800" b="1">
                <a:latin typeface="Vrinda" pitchFamily="34" charset="0"/>
                <a:cs typeface="Vrinda" pitchFamily="34" charset="0"/>
              </a:rPr>
              <a:t>           We pick up from your home any TV size &amp; drop off to </a:t>
            </a:r>
          </a:p>
          <a:p>
            <a:r>
              <a:rPr lang="en-US" sz="1800" b="1">
                <a:latin typeface="Vrinda" pitchFamily="34" charset="0"/>
                <a:cs typeface="Vrinda" pitchFamily="34" charset="0"/>
              </a:rPr>
              <a:t>               an approved Alberta Recycling site NOT a landfill</a:t>
            </a:r>
          </a:p>
          <a:p>
            <a:endParaRPr lang="en-US" sz="1600" b="1">
              <a:latin typeface="Vrinda" pitchFamily="34" charset="0"/>
              <a:cs typeface="Vrinda" pitchFamily="34" charset="0"/>
            </a:endParaRPr>
          </a:p>
          <a:p>
            <a:r>
              <a:rPr lang="en-US" sz="1600" b="1">
                <a:latin typeface="Vrinda" pitchFamily="34" charset="0"/>
                <a:cs typeface="Vrinda" pitchFamily="34" charset="0"/>
              </a:rPr>
              <a:t>                  </a:t>
            </a:r>
            <a:r>
              <a:rPr lang="en-US" sz="2800" b="1">
                <a:latin typeface="Vrinda" pitchFamily="34" charset="0"/>
                <a:cs typeface="Vrinda" pitchFamily="34" charset="0"/>
              </a:rPr>
              <a:t>Call us today for an estimate</a:t>
            </a:r>
          </a:p>
          <a:p>
            <a:r>
              <a:rPr lang="en-US" sz="1600" b="1">
                <a:latin typeface="Vrinda" pitchFamily="34" charset="0"/>
                <a:cs typeface="Vrinda" pitchFamily="34" charset="0"/>
              </a:rPr>
              <a:t>                   </a:t>
            </a:r>
            <a:r>
              <a:rPr lang="en-US" b="1">
                <a:latin typeface="Vrinda" pitchFamily="34" charset="0"/>
                <a:cs typeface="Vrinda" pitchFamily="34" charset="0"/>
              </a:rPr>
              <a:t>7 days a week</a:t>
            </a:r>
            <a:r>
              <a:rPr lang="en-US" sz="3200" b="1">
                <a:latin typeface="Vrinda" pitchFamily="34" charset="0"/>
                <a:cs typeface="Vrinda" pitchFamily="34" charset="0"/>
              </a:rPr>
              <a:t>  </a:t>
            </a:r>
            <a:r>
              <a:rPr lang="en-US" sz="2000" b="1">
                <a:latin typeface="Vrinda" pitchFamily="34" charset="0"/>
                <a:cs typeface="Vrinda" pitchFamily="34" charset="0"/>
              </a:rPr>
              <a:t>(9:00 AM – 9:00 PM)</a:t>
            </a:r>
          </a:p>
          <a:p>
            <a:r>
              <a:rPr lang="en-US" sz="2000" b="1">
                <a:latin typeface="Vrinda" pitchFamily="34" charset="0"/>
                <a:cs typeface="Vrinda" pitchFamily="34" charset="0"/>
              </a:rPr>
              <a:t>                                    </a:t>
            </a:r>
          </a:p>
          <a:p>
            <a:r>
              <a:rPr lang="en-US" sz="2000" b="1">
                <a:latin typeface="Vrinda" pitchFamily="34" charset="0"/>
                <a:cs typeface="Vrinda" pitchFamily="34" charset="0"/>
              </a:rPr>
              <a:t>        </a:t>
            </a:r>
            <a:r>
              <a:rPr lang="en-US" sz="2800" b="1">
                <a:latin typeface="Vrinda" pitchFamily="34" charset="0"/>
                <a:cs typeface="Vrinda" pitchFamily="34" charset="0"/>
              </a:rPr>
              <a:t>Seniors Discount – 10% off all services</a:t>
            </a:r>
          </a:p>
          <a:p>
            <a:r>
              <a:rPr lang="en-US" sz="1600" b="1">
                <a:latin typeface="Vrinda" pitchFamily="34" charset="0"/>
                <a:cs typeface="Vrinda" pitchFamily="34" charset="0"/>
              </a:rPr>
              <a:t>                                     </a:t>
            </a:r>
          </a:p>
          <a:p>
            <a:r>
              <a:rPr lang="en-US" sz="2800" b="1">
                <a:latin typeface="Vrinda" pitchFamily="34" charset="0"/>
                <a:cs typeface="Vrinda" pitchFamily="34" charset="0"/>
              </a:rPr>
              <a:t>               Phone: 403-837-3650</a:t>
            </a:r>
          </a:p>
          <a:p>
            <a:r>
              <a:rPr lang="en-US" sz="2800" b="1">
                <a:latin typeface="Vrinda" pitchFamily="34" charset="0"/>
                <a:cs typeface="Vrinda" pitchFamily="34" charset="0"/>
              </a:rPr>
              <a:t>               </a:t>
            </a:r>
            <a:r>
              <a:rPr lang="en-US" b="1">
                <a:latin typeface="Vrinda" pitchFamily="34" charset="0"/>
                <a:cs typeface="Vrinda" pitchFamily="34" charset="0"/>
              </a:rPr>
              <a:t>Email: tvheaven@shaw.ca</a:t>
            </a:r>
          </a:p>
          <a:p>
            <a:endParaRPr lang="en-US" sz="1600" b="1">
              <a:latin typeface="Vrinda" pitchFamily="34" charset="0"/>
              <a:cs typeface="Vrinda" pitchFamily="34" charset="0"/>
            </a:endParaRPr>
          </a:p>
        </p:txBody>
      </p:sp>
      <p:sp>
        <p:nvSpPr>
          <p:cNvPr id="2055" name="AutoShape 2"/>
          <p:cNvSpPr>
            <a:spLocks noChangeArrowheads="1"/>
          </p:cNvSpPr>
          <p:nvPr/>
        </p:nvSpPr>
        <p:spPr bwMode="auto">
          <a:xfrm>
            <a:off x="0" y="1"/>
            <a:ext cx="6643710" cy="1643043"/>
          </a:xfrm>
          <a:prstGeom prst="cloudCallout">
            <a:avLst>
              <a:gd name="adj1" fmla="val -6847"/>
              <a:gd name="adj2" fmla="val 15739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softEdge rad="63500"/>
          </a:effectLst>
        </p:spPr>
        <p:txBody>
          <a:bodyPr/>
          <a:lstStyle/>
          <a:p>
            <a:pPr algn="ctr">
              <a:defRPr/>
            </a:pPr>
            <a:endParaRPr lang="en-US"/>
          </a:p>
        </p:txBody>
      </p:sp>
      <p:pic>
        <p:nvPicPr>
          <p:cNvPr id="2056" name="Picture 18" descr="C:\Documents and Settings\Rsaliba\Desktop\television_-_big_scree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27" y="7000893"/>
            <a:ext cx="3367094" cy="18322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226" name="Text Box 20"/>
          <p:cNvSpPr txBox="1">
            <a:spLocks noChangeArrowheads="1"/>
          </p:cNvSpPr>
          <p:nvPr/>
        </p:nvSpPr>
        <p:spPr bwMode="auto">
          <a:xfrm>
            <a:off x="1785938" y="8640763"/>
            <a:ext cx="1905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00" b="1"/>
              <a:t>An Alberta Registered Corporation</a:t>
            </a:r>
            <a:r>
              <a:rPr lang="en-US" b="1"/>
              <a:t>.</a:t>
            </a:r>
          </a:p>
          <a:p>
            <a:pPr>
              <a:spcBef>
                <a:spcPct val="50000"/>
              </a:spcBef>
            </a:pPr>
            <a:endParaRPr lang="en-US" b="1"/>
          </a:p>
        </p:txBody>
      </p:sp>
      <p:pic>
        <p:nvPicPr>
          <p:cNvPr id="2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4002" y="357159"/>
            <a:ext cx="2154482" cy="1000132"/>
          </a:xfrm>
          <a:prstGeom prst="bevel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LeftFacing"/>
            <a:lightRig rig="threePt" dir="t"/>
          </a:scene3d>
        </p:spPr>
      </p:pic>
      <p:pic>
        <p:nvPicPr>
          <p:cNvPr id="14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14281"/>
            <a:ext cx="1808274" cy="1071571"/>
          </a:xfrm>
          <a:prstGeom prst="smileyFace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</p:spPr>
      </p:pic>
      <p:sp>
        <p:nvSpPr>
          <p:cNvPr id="9229" name="AutoShape 15" descr="CID:%7b189B106B-074D-4C3E-BA30-CCF3BB7F2DA9%7d/recycle_world.jpg"/>
          <p:cNvSpPr>
            <a:spLocks noChangeAspect="1" noChangeArrowheads="1"/>
          </p:cNvSpPr>
          <p:nvPr/>
        </p:nvSpPr>
        <p:spPr bwMode="auto">
          <a:xfrm>
            <a:off x="34290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9230" name="AutoShape 17" descr="CID:%7b189B106B-074D-4C3E-BA30-CCF3BB7F2DA9%7d/recycle_world.jpg"/>
          <p:cNvSpPr>
            <a:spLocks noChangeAspect="1" noChangeArrowheads="1"/>
          </p:cNvSpPr>
          <p:nvPr/>
        </p:nvSpPr>
        <p:spPr bwMode="auto">
          <a:xfrm>
            <a:off x="34290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7" name="10-Point Star 16"/>
          <p:cNvSpPr/>
          <p:nvPr/>
        </p:nvSpPr>
        <p:spPr>
          <a:xfrm>
            <a:off x="3571875" y="5143500"/>
            <a:ext cx="714375" cy="571500"/>
          </a:xfrm>
          <a:prstGeom prst="star10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CA" sz="1200" b="1" dirty="0"/>
              <a:t>10%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221</TotalTime>
  <Words>80</Words>
  <Application>Microsoft Office PowerPoint</Application>
  <PresentationFormat>Letter Paper (8.5x11 in)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Times New Roman</vt:lpstr>
      <vt:lpstr>Arial</vt:lpstr>
      <vt:lpstr>Tw Cen MT</vt:lpstr>
      <vt:lpstr>Wingdings</vt:lpstr>
      <vt:lpstr>Wingdings 2</vt:lpstr>
      <vt:lpstr>Calibri</vt:lpstr>
      <vt:lpstr>Vrinda</vt:lpstr>
      <vt:lpstr>Median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Rsaliba</dc:creator>
  <cp:lastModifiedBy>Saliba</cp:lastModifiedBy>
  <cp:revision>36</cp:revision>
  <dcterms:created xsi:type="dcterms:W3CDTF">2010-03-22T22:08:56Z</dcterms:created>
  <dcterms:modified xsi:type="dcterms:W3CDTF">2010-07-15T04:20:25Z</dcterms:modified>
</cp:coreProperties>
</file>